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6FD"/>
    <a:srgbClr val="F8F6FE"/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59"/>
          <a:stretch/>
        </p:blipFill>
        <p:spPr>
          <a:xfrm>
            <a:off x="0" y="0"/>
            <a:ext cx="9144000" cy="157330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8071" y="1610878"/>
            <a:ext cx="6275540" cy="244755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«Ключевые особенности 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обновленных ФГОС»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4788" y="551145"/>
            <a:ext cx="5010411" cy="9144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6614" y="1853851"/>
            <a:ext cx="7503090" cy="4008329"/>
          </a:xfrm>
        </p:spPr>
        <p:txBody>
          <a:bodyPr/>
          <a:lstStyle/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нового ФГОС вступит в силу 1 сентября 2022 года.</a:t>
            </a:r>
          </a:p>
          <a:p>
            <a:pPr lvl="0"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Обновленные стандарты коснутся детей, которые пойдут в первые и пятые классы в сентябре 2022 года.</a:t>
            </a:r>
          </a:p>
          <a:p>
            <a:pPr lvl="0"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Актуальные ФГОС фокусируются на практических навыках детей: они должны понимать, как связаны предметы и как помогают в реальной жизни.</a:t>
            </a:r>
          </a:p>
          <a:p>
            <a:pPr lvl="0"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Среди новшеств выделяются: вариативность, функциональная грамотность, единство воспитания и обучения и необязательность второго иностранного языка.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4712" y="2404996"/>
            <a:ext cx="7261964" cy="11148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49" y="488515"/>
            <a:ext cx="7928976" cy="12803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Обновленные ФГОС для школ вступят в силу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1 сентября 2022 года и коснутся начального общего и основного общего образования (НОО и ООО)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036" y="2179529"/>
            <a:ext cx="7261964" cy="38079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обновлённых ФГОС:</a:t>
            </a: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создание единого, динамично развивающегося образовательного пространства;</a:t>
            </a:r>
          </a:p>
          <a:p>
            <a:pPr lvl="0" algn="l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получение качественного образования; </a:t>
            </a:r>
          </a:p>
          <a:p>
            <a:pPr lvl="0" algn="l">
              <a:buFont typeface="Wingdings" pitchFamily="2" charset="2"/>
              <a:buChar char="ü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гармонично развитой личности школьника.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5442" y="488515"/>
            <a:ext cx="6839210" cy="12803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036" y="2179529"/>
            <a:ext cx="7261964" cy="3807912"/>
          </a:xfrm>
        </p:spPr>
        <p:txBody>
          <a:bodyPr/>
          <a:lstStyle/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31 мая 2021 г. № 286 «Об утверждении федерального государственного образовательного стандарта начального общего образования» </a:t>
            </a:r>
          </a:p>
          <a:p>
            <a:pPr lvl="0"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31 мая 2021 г. № 287 «Об утверждении федерального государственного образовательного стандарта основного общего образования».</a:t>
            </a:r>
          </a:p>
          <a:p>
            <a:pPr algn="l"/>
            <a:r>
              <a:rPr lang="ru-RU" sz="2000" dirty="0" smtClean="0"/>
              <a:t> 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5442" y="488515"/>
            <a:ext cx="6839210" cy="128033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Обновлённые ФГОС  — трехуровневая система требований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9244" y="1741118"/>
            <a:ext cx="7261964" cy="3807912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трёх «Т»: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первое «Т»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требования к структуре основных образовательных программ;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второе «Т»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требования к уровню подготовки выпускников (результатам освоения);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третье «Т»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требования к условиям реализации основных образовательных программ.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041" y="488515"/>
            <a:ext cx="8154444" cy="77661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Ключевое отличие обновлённых ФГОС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035" y="1478072"/>
            <a:ext cx="7841293" cy="4509370"/>
          </a:xfrm>
        </p:spPr>
        <p:txBody>
          <a:bodyPr>
            <a:normAutofit fontScale="85000" lnSpcReduction="20000"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Вариативность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школам дана возможность разрабатывать и реализовывать индивидуальные учебные планы и программы, предусматривающие углубленное изучение отдельных учебных предметов.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Патриотическое воспитание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Патриотизм понимается как: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интерес к изучению родного языка, понимание российской гражданской идентичности в поликультурном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многоконфессиональном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обществе, истории и культуры;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ценностное отношение к достижениям России в науке, искусстве, спорте, технологиях, к боевым подвигам и трудовым достижениям россиян;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уважение к символам России, государственным праздникам, историческому и природному наследию и памятникам, традициям разных народов, проживающих в стране.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Предметные результаты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обозначены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более точно. Понятно, что должен знать и понимать ученик. </a:t>
            </a:r>
          </a:p>
          <a:p>
            <a:pPr algn="l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041" y="350729"/>
            <a:ext cx="8154444" cy="58872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Ключевое отличие обновлённых ФГОС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5885" y="876824"/>
            <a:ext cx="8292230" cy="5073040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ФГОС третьего поколения определяет функциональную грамотность как способность решать учебные задачи и жизненные ситуации на основе сформированных предметных,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универсальных способов деятельности. Ученики должны понимать, как изучаемые предметы помогают найти профессию и место в жизни.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Единство обучения и воспитания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Новый ФГОС делает акцент на тесном взаимодействии и единстве учебной и воспитательной деятельности в русле достижения личностных результатов освоения программы.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Уточнены направления воспитания: гражданско-патриотическое, духовно-нравственное, эстетическое, физическое, экологическое воспитание и ценности научного познания. При этом каждый пункт конкретизирован, и становится понятно, что в него входит.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Исключение второго иностранного языка из обязательных предметов. </a:t>
            </a:r>
          </a:p>
          <a:p>
            <a:pPr lvl="0"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Второй иностранный язык перестал быть обязательным. Его судьба решается с учетом мнения родителей и возможности школы.</a:t>
            </a:r>
          </a:p>
          <a:p>
            <a:pPr algn="l"/>
            <a:endParaRPr lang="ru-RU" sz="2000" dirty="0" smtClean="0"/>
          </a:p>
          <a:p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49" y="488515"/>
            <a:ext cx="7653403" cy="5386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обновленных ФГОС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411" y="1240077"/>
            <a:ext cx="8354860" cy="5022937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Возможность углубленного изучения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отдельных предметов, начиная с начальной школы.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статуса школ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инновационных площадок и их ответственность в части авторства качества образовательных программ и достигаемых результатов.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Предусматривают гибкость усвоения отдельных сроков программ в связи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индивидуальным планом, ОВЗ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ребенка. </a:t>
            </a:r>
          </a:p>
          <a:p>
            <a:pPr lvl="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деление на подгруппы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различным основаниям.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рабочих программах и курсах внеурочной деятельности, кроме разбивки по темам (тематического планирования),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указывается форма проведения занятия.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Рассчитан диапазон часов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(минимум-максимум) при 5-ти и 6-ти дневной неделе (минимум ниже, максимум - чуть выше тех часов, которые были в стандарте).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уровне ОО по 5-ти предметам (математика, информатика, физика, биология, химия) результаты определены на базовом и углубленном уровне. Школа выбирает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изучения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этих предметов.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Самое главное – появилось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Появились выверенные рабочие программы.</a:t>
            </a:r>
          </a:p>
          <a:p>
            <a:pPr algn="l"/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9035" y="381062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5442" y="488515"/>
            <a:ext cx="6839210" cy="8768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Обновленные ФГОС: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036" y="1628384"/>
            <a:ext cx="7261964" cy="4359057"/>
          </a:xfrm>
        </p:spPr>
        <p:txBody>
          <a:bodyPr/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овладение универсальными учебно-познавательными действиями: базовые логические Д., базовые исследовательские Д., работа с информацией;</a:t>
            </a:r>
          </a:p>
          <a:p>
            <a:pPr lvl="0" algn="l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овладение универсальными учебными коммуникативными действиями: общение, совместная деятельность;</a:t>
            </a:r>
          </a:p>
          <a:p>
            <a:pPr lvl="0" algn="l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овладение универсальными регулятивными действиями: самоорганизация, самоконтроль.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1562" y="488515"/>
            <a:ext cx="7853818" cy="61377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Изменения в обновленных ФГОС НОО И ООО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8515" y="1290180"/>
            <a:ext cx="8129392" cy="4985359"/>
          </a:xfrm>
        </p:spPr>
        <p:txBody>
          <a:bodyPr numCol="2">
            <a:normAutofit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Вариативность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Планируемые результаты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Предметные результаты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личностные результаты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Пояснительная записка к ООП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Содержательный раздел ООП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Рабочие программы педагогов. Требования к рабочим программам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Рабочая программа воспитания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формирования УУД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Предметные области и предметы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Объем урочной и внеурочной деятельности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Ученики с ОВЗ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электронных средств обучения, дистанционных технологий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Деление учеников на группы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Информационно-образовтельная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среда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Оснащение кабинетов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Психолого-педагогические условия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квалификации педагогов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604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«Ключевые особенности   обновленных ФГОС» </vt:lpstr>
      <vt:lpstr> Обновленные ФГОС для школ вступят в силу  с 1 сентября 2022 года и коснутся начального общего и основного общего образования (НОО и ООО)</vt:lpstr>
      <vt:lpstr>Нормативные документы: </vt:lpstr>
      <vt:lpstr>Обновлённые ФГОС  — трехуровневая система требований </vt:lpstr>
      <vt:lpstr>Ключевое отличие обновлённых ФГОС</vt:lpstr>
      <vt:lpstr>Ключевое отличие обновлённых ФГОС</vt:lpstr>
      <vt:lpstr> Особенности обновленных ФГОС </vt:lpstr>
      <vt:lpstr>Обновленные ФГОС:</vt:lpstr>
      <vt:lpstr>Изменения в обновленных ФГОС НОО И ООО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«Ключевые особенности   обновленных ФГОС» </dc:title>
  <cp:lastModifiedBy>раарррррытипаааариар</cp:lastModifiedBy>
  <cp:revision>12</cp:revision>
  <dcterms:created xsi:type="dcterms:W3CDTF">2014-11-21T11:00:06Z</dcterms:created>
  <dcterms:modified xsi:type="dcterms:W3CDTF">2022-05-29T05:05:40Z</dcterms:modified>
</cp:coreProperties>
</file>